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9" r:id="rId4"/>
    <p:sldId id="268" r:id="rId5"/>
    <p:sldId id="270" r:id="rId6"/>
    <p:sldId id="271" r:id="rId7"/>
    <p:sldId id="272" r:id="rId8"/>
    <p:sldId id="273" r:id="rId9"/>
    <p:sldId id="276" r:id="rId10"/>
    <p:sldId id="274" r:id="rId11"/>
    <p:sldId id="275" r:id="rId12"/>
    <p:sldId id="26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6A61-9FCE-475B-B60B-35A0DA794D87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4CF6-9CD4-47FC-B45E-A3249F58F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4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6A61-9FCE-475B-B60B-35A0DA794D87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4CF6-9CD4-47FC-B45E-A3249F58F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08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6A61-9FCE-475B-B60B-35A0DA794D87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4CF6-9CD4-47FC-B45E-A3249F58F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1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6A61-9FCE-475B-B60B-35A0DA794D87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4CF6-9CD4-47FC-B45E-A3249F58F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9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6A61-9FCE-475B-B60B-35A0DA794D87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4CF6-9CD4-47FC-B45E-A3249F58F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75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6A61-9FCE-475B-B60B-35A0DA794D87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4CF6-9CD4-47FC-B45E-A3249F58F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1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6A61-9FCE-475B-B60B-35A0DA794D87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4CF6-9CD4-47FC-B45E-A3249F58F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42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6A61-9FCE-475B-B60B-35A0DA794D87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4CF6-9CD4-47FC-B45E-A3249F58F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33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6A61-9FCE-475B-B60B-35A0DA794D87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4CF6-9CD4-47FC-B45E-A3249F58F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7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6A61-9FCE-475B-B60B-35A0DA794D87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4CF6-9CD4-47FC-B45E-A3249F58F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14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6A61-9FCE-475B-B60B-35A0DA794D87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4CF6-9CD4-47FC-B45E-A3249F58F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92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C6A61-9FCE-475B-B60B-35A0DA794D87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A4CF6-9CD4-47FC-B45E-A3249F58F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10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Итоги  и задачи  дистанционного обучения 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Выпускные группы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u="sng" dirty="0" smtClean="0"/>
              <a:t>отделения специалистов среднего звена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ТЭРО-16,СЭЗ-16,КСК-16 ТОА-16 ,КОМ-17 </a:t>
            </a:r>
            <a:r>
              <a:rPr lang="ru-RU" dirty="0" smtClean="0"/>
              <a:t>–находятся на преддипломной практике с одновременным выполнением дипломного проекта.</a:t>
            </a:r>
          </a:p>
          <a:p>
            <a:pPr marL="0" indent="0">
              <a:buNone/>
            </a:pPr>
            <a:r>
              <a:rPr lang="ru-RU" dirty="0" smtClean="0"/>
              <a:t>Задача : дистанционно проверять пояснительные записки и графическую часть , проводить контроль по графику. </a:t>
            </a:r>
          </a:p>
          <a:p>
            <a:pPr marL="0" indent="0">
              <a:buNone/>
            </a:pPr>
            <a:r>
              <a:rPr lang="ru-RU" dirty="0" smtClean="0"/>
              <a:t>Ответственные: руководители ДП, председатели ЦК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144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перед коллективом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Выставляем оценки и выкладываем задания в АСУ </a:t>
            </a:r>
            <a:r>
              <a:rPr lang="ru-RU" dirty="0" err="1" smtClean="0"/>
              <a:t>прокколедж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 кто не выставил оценки аттестации за апрель срочно выставить)</a:t>
            </a:r>
          </a:p>
          <a:p>
            <a:r>
              <a:rPr lang="ru-RU" dirty="0" smtClean="0"/>
              <a:t>Осваиваем форму работы дистанционно конференции</a:t>
            </a:r>
          </a:p>
          <a:p>
            <a:r>
              <a:rPr lang="ru-RU" dirty="0" smtClean="0"/>
              <a:t>Материалы экзаменов утверждаем через председателей ЦК, готовимся к экзаменам заранее.</a:t>
            </a:r>
          </a:p>
          <a:p>
            <a:r>
              <a:rPr lang="ru-RU" dirty="0" smtClean="0"/>
              <a:t>Планируйте формы учебных занятий для завершения учебного года.  </a:t>
            </a:r>
          </a:p>
          <a:p>
            <a:r>
              <a:rPr lang="ru-RU" dirty="0" smtClean="0"/>
              <a:t>Подать</a:t>
            </a:r>
            <a:r>
              <a:rPr lang="en-US" dirty="0" smtClean="0"/>
              <a:t> </a:t>
            </a:r>
            <a:r>
              <a:rPr lang="ru-RU" dirty="0" smtClean="0"/>
              <a:t>сведения выданных часов за апрель в электронном виде на почту </a:t>
            </a:r>
            <a:r>
              <a:rPr lang="en-US" dirty="0" smtClean="0"/>
              <a:t>astashkina.v@bk.ru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374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Требование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В Челябинской области введен режим обязательной самоизоляции и строгое соблюдение масочного режима до 31 мая </a:t>
            </a:r>
          </a:p>
          <a:p>
            <a:r>
              <a:rPr lang="ru-RU" sz="3600" dirty="0" smtClean="0"/>
              <a:t>При посещении техникума( по мере необходимости) строго соблюдать дистанцию(1,5 метра) ,иметь маску, перчатки.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254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Уважаемые коллеги 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                 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ЗДОРОВЬЯ, СИЛ,ТЕРПЕНИЯ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Берегите себя и  своих близких 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15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Итоги и задачи дистанционного обучения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Выпускные группы </a:t>
            </a:r>
          </a:p>
          <a:p>
            <a:r>
              <a:rPr lang="ru-RU" u="sng" dirty="0" smtClean="0"/>
              <a:t>отделения подготовки квалифицированных рабочих и служащих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МЦ-17,СВ-17</a:t>
            </a:r>
            <a:r>
              <a:rPr lang="ru-RU" dirty="0" smtClean="0"/>
              <a:t> – находятся дистанционно на производственной практике, одновременно выполняют ПЭР, готовят ВПКР </a:t>
            </a:r>
          </a:p>
          <a:p>
            <a:pPr marL="0" indent="0">
              <a:buNone/>
            </a:pPr>
            <a:r>
              <a:rPr lang="ru-RU" dirty="0" smtClean="0"/>
              <a:t>Контроль со стороны мастеров п/о </a:t>
            </a:r>
            <a:r>
              <a:rPr lang="ru-RU" b="1" dirty="0" smtClean="0"/>
              <a:t>СВ-17 Смирнов Е.В.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</a:t>
            </a:r>
            <a:r>
              <a:rPr lang="ru-RU" b="1" dirty="0" smtClean="0"/>
              <a:t>МЦ-17 Берлович Т.И.</a:t>
            </a:r>
          </a:p>
          <a:p>
            <a:pPr marL="0" indent="0">
              <a:buNone/>
            </a:pPr>
            <a:r>
              <a:rPr lang="ru-RU" dirty="0" smtClean="0"/>
              <a:t>Контроль со стороны ведущих преподавателей по ПЭР –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СВ-17 </a:t>
            </a:r>
            <a:r>
              <a:rPr lang="ru-RU" b="1" dirty="0" err="1" smtClean="0"/>
              <a:t>Люкина</a:t>
            </a:r>
            <a:r>
              <a:rPr lang="ru-RU" b="1" dirty="0" smtClean="0"/>
              <a:t> Е.В.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</a:t>
            </a:r>
            <a:r>
              <a:rPr lang="ru-RU" b="1" dirty="0" smtClean="0"/>
              <a:t>МЦ-17 Обухова К.Е и Уметбаева Н.Г.  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4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и задачи дистанционного обучения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u="sng" dirty="0" smtClean="0"/>
              <a:t>Выпускные группы МР-17 </a:t>
            </a:r>
          </a:p>
          <a:p>
            <a:pPr marL="0" indent="0">
              <a:buNone/>
            </a:pPr>
            <a:r>
              <a:rPr lang="ru-RU" dirty="0" smtClean="0"/>
              <a:t>Сейчас находятся на дистанционном обучении ( в расписании есть учебные занятия и учебная практика) </a:t>
            </a:r>
          </a:p>
          <a:p>
            <a:pPr marL="0" indent="0">
              <a:buNone/>
            </a:pPr>
            <a:r>
              <a:rPr lang="ru-RU" dirty="0" smtClean="0"/>
              <a:t>Начинается подготовка к демонстрационному экзамену </a:t>
            </a:r>
          </a:p>
          <a:p>
            <a:pPr marL="0" indent="0">
              <a:buNone/>
            </a:pPr>
            <a:r>
              <a:rPr lang="ru-RU" dirty="0" smtClean="0"/>
              <a:t>Анализ выставленной аттестации за апрель показал слабый уровень вовлеченности группы МР-17 в дистанционное обучение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87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Отделение подготовки квалифицированных рабочих и служащих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Группы 1 курса МР-19,МЦ-19 СВ-19 – дистанционное обучение по расписанию ( учебные занятия и учебная практика).</a:t>
            </a:r>
          </a:p>
          <a:p>
            <a:r>
              <a:rPr lang="ru-RU" dirty="0" smtClean="0"/>
              <a:t>Группы 2 курса </a:t>
            </a:r>
            <a:r>
              <a:rPr lang="ru-RU" dirty="0"/>
              <a:t>МР-18,МЦ-18,СВ-18- дистанционное обучение по </a:t>
            </a:r>
            <a:r>
              <a:rPr lang="ru-RU" dirty="0" smtClean="0"/>
              <a:t>расписанию  </a:t>
            </a:r>
            <a:r>
              <a:rPr lang="ru-RU" dirty="0"/>
              <a:t>( учебные занятия и учебная практика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В группе СВ-18 ПП 02 перенесена с периода 18.05 -30.05 на период  15.06-28.06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Аттестация за апрель – есть студенты не работающие дистанционно.</a:t>
            </a:r>
          </a:p>
          <a:p>
            <a:pPr marL="457200" lvl="1" indent="0">
              <a:buNone/>
            </a:pPr>
            <a:r>
              <a:rPr lang="ru-RU" dirty="0" smtClean="0"/>
              <a:t>Составлено расписание экзаменов ,возможно после 31 мая скорректируем. Готовим экзамены для дистанционной формы.</a:t>
            </a:r>
          </a:p>
        </p:txBody>
      </p:sp>
    </p:spTree>
    <p:extLst>
      <p:ext uri="{BB962C8B-B14F-4D97-AF65-F5344CB8AC3E}">
        <p14:creationId xmlns:p14="http://schemas.microsoft.com/office/powerpoint/2010/main" val="401718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Отделение специалистов среднего звена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1 курс </a:t>
            </a:r>
            <a:r>
              <a:rPr lang="ru-RU" dirty="0" smtClean="0"/>
              <a:t>все на дистанционном обучении , выставлена аттестация за апрель , есть студенты не приступившие к дистанционному обучению в группе ТЭРО-19.,есть не выполнившие не одного задания.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2 курс </a:t>
            </a:r>
            <a:r>
              <a:rPr lang="ru-RU" dirty="0" smtClean="0">
                <a:solidFill>
                  <a:srgbClr val="FF0000"/>
                </a:solidFill>
              </a:rPr>
              <a:t>ТЭРО-18</a:t>
            </a:r>
            <a:r>
              <a:rPr lang="ru-RU" dirty="0" smtClean="0"/>
              <a:t> на дистанционном обучении до 17 июня , далее экзамены, готовим экзамены дистанционно</a:t>
            </a:r>
          </a:p>
          <a:p>
            <a:pPr marL="0" indent="0">
              <a:buNone/>
            </a:pPr>
            <a:r>
              <a:rPr lang="ru-RU" dirty="0" smtClean="0"/>
              <a:t>                </a:t>
            </a:r>
            <a:r>
              <a:rPr lang="ru-RU" dirty="0" smtClean="0">
                <a:solidFill>
                  <a:srgbClr val="FF0000"/>
                </a:solidFill>
              </a:rPr>
              <a:t>КСК-18</a:t>
            </a:r>
            <a:r>
              <a:rPr lang="ru-RU" dirty="0" smtClean="0"/>
              <a:t> до 22 </a:t>
            </a:r>
            <a:r>
              <a:rPr lang="ru-RU" dirty="0"/>
              <a:t>мая   на дистанционном обучении </a:t>
            </a:r>
            <a:r>
              <a:rPr lang="ru-RU" dirty="0" smtClean="0"/>
              <a:t>,далее с 23.05 экзамены до 28.05 затем УП.04 и ПП.04 –экзамены и практики готовимся к </a:t>
            </a:r>
            <a:r>
              <a:rPr lang="ru-RU" dirty="0" err="1" smtClean="0"/>
              <a:t>дистанту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272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Отделение специалистов среднего звена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ТОА-18</a:t>
            </a:r>
            <a:r>
              <a:rPr lang="ru-RU" dirty="0" smtClean="0"/>
              <a:t> до 15 .</a:t>
            </a:r>
            <a:r>
              <a:rPr lang="ru-RU" dirty="0"/>
              <a:t>05 на дистанционном обучении </a:t>
            </a:r>
            <a:r>
              <a:rPr lang="ru-RU" dirty="0" smtClean="0"/>
              <a:t> с 16.05 по 22 .05 экзамены готовим для </a:t>
            </a:r>
            <a:r>
              <a:rPr lang="ru-RU" dirty="0" err="1" smtClean="0"/>
              <a:t>дистанта</a:t>
            </a:r>
            <a:r>
              <a:rPr lang="ru-RU" dirty="0" smtClean="0"/>
              <a:t> материалы и с 23.05 по 03.07 УП.03 и ПП.03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КОМ-18</a:t>
            </a:r>
            <a:r>
              <a:rPr lang="ru-RU" dirty="0" smtClean="0"/>
              <a:t> до </a:t>
            </a:r>
            <a:r>
              <a:rPr lang="ru-RU" dirty="0"/>
              <a:t>16 мая на дистанционном обучении </a:t>
            </a:r>
            <a:r>
              <a:rPr lang="ru-RU" dirty="0" smtClean="0"/>
              <a:t>, с 18.05 по 23.05 УП.03 дистанционно, с 25 мая по 13.06 теоретическое </a:t>
            </a:r>
            <a:r>
              <a:rPr lang="ru-RU" dirty="0" err="1" smtClean="0"/>
              <a:t>обучение,экзамены</a:t>
            </a:r>
            <a:r>
              <a:rPr lang="ru-RU" dirty="0" smtClean="0"/>
              <a:t> ,УП.01 до 03.07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СЭЗ-18</a:t>
            </a:r>
            <a:r>
              <a:rPr lang="ru-RU" dirty="0" smtClean="0"/>
              <a:t> с 11.05 по 15.05 промежуточная аттестация в дистанционной форме, далее УП.05 и ПП.05 ,УП.01 до 03.07</a:t>
            </a:r>
          </a:p>
          <a:p>
            <a:pPr marL="0" indent="0">
              <a:buNone/>
            </a:pPr>
            <a:r>
              <a:rPr lang="ru-RU" dirty="0" smtClean="0"/>
              <a:t>Выставлена аттестация за апрель , есть студенты имеющие большое количество </a:t>
            </a:r>
            <a:r>
              <a:rPr lang="ru-RU" dirty="0" err="1" smtClean="0"/>
              <a:t>неаттастаций</a:t>
            </a:r>
            <a:r>
              <a:rPr lang="ru-RU" dirty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74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Отделение специалистов среднего звена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 курс </a:t>
            </a:r>
          </a:p>
          <a:p>
            <a:r>
              <a:rPr lang="ru-RU" dirty="0" smtClean="0"/>
              <a:t>ТЭРО-17 на ПП.01 дистанционно до 03.07</a:t>
            </a:r>
          </a:p>
          <a:p>
            <a:r>
              <a:rPr lang="ru-RU" dirty="0" smtClean="0"/>
              <a:t>КСК-17 на УП.05 дистанционно, Экзамен по УП.05 дистанционно, далее ПП.02 до.03.07</a:t>
            </a:r>
          </a:p>
          <a:p>
            <a:r>
              <a:rPr lang="ru-RU" dirty="0" smtClean="0"/>
              <a:t>ТОА-17 на дистанционном обучении до 29.06 далее экзамены до 03.07</a:t>
            </a:r>
          </a:p>
          <a:p>
            <a:r>
              <a:rPr lang="ru-RU" dirty="0" smtClean="0"/>
              <a:t>СЭЗ-17 на дистанционном обучении ( перенесены часы с 4 курса ПМ.04) 27.06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022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Профессиональное обучение ШВ и КМ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ШВ-18 и КМ-18 </a:t>
            </a:r>
            <a:r>
              <a:rPr lang="ru-RU" dirty="0" smtClean="0"/>
              <a:t>с 18 мая приглашаем по графику на сдачу экзаменов в аудитории 7 корпуса ( с делением на 4-5 человек в аудиторию) </a:t>
            </a:r>
          </a:p>
          <a:p>
            <a:pPr marL="0" indent="0">
              <a:buNone/>
            </a:pPr>
            <a:r>
              <a:rPr lang="ru-RU" dirty="0" smtClean="0"/>
              <a:t>Далее ПП. До 22.июня затем Итоговая аттестация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ШВ-19 и КМ-19 </a:t>
            </a:r>
            <a:r>
              <a:rPr lang="ru-RU" dirty="0" smtClean="0"/>
              <a:t>до 25 мая на дистанционном обучении с 25 мая по 30 мая </a:t>
            </a:r>
            <a:r>
              <a:rPr lang="ru-RU" dirty="0"/>
              <a:t>экзамены приглашаем по графику на сдачу экзаменов ( с делением на 4-5 человек в аудиторию) </a:t>
            </a:r>
            <a:r>
              <a:rPr lang="ru-RU" dirty="0" smtClean="0"/>
              <a:t>корпуса далее ПП до 27 июня.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05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Перенесены сроки  сессии заочного отделения </a:t>
            </a:r>
            <a:endParaRPr lang="ru-RU" sz="5400" b="1" dirty="0" smtClean="0"/>
          </a:p>
          <a:p>
            <a:r>
              <a:rPr lang="ru-RU" sz="5400" b="1" dirty="0" smtClean="0"/>
              <a:t>Приказ №232 от 06 .05.2020</a:t>
            </a:r>
          </a:p>
          <a:p>
            <a:pPr marL="0" indent="0">
              <a:buNone/>
            </a:pPr>
            <a:r>
              <a:rPr lang="ru-RU" sz="4800" dirty="0" smtClean="0"/>
              <a:t>Вкладку -студенту –заочное-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373661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645</Words>
  <Application>Microsoft Office PowerPoint</Application>
  <PresentationFormat>Широкоэкранный</PresentationFormat>
  <Paragraphs>64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Итоги  и задачи  дистанционного обучения </vt:lpstr>
      <vt:lpstr>Итоги и задачи дистанционного обучения </vt:lpstr>
      <vt:lpstr>Итоги и задачи дистанционного обучения </vt:lpstr>
      <vt:lpstr>Отделение подготовки квалифицированных рабочих и служащих </vt:lpstr>
      <vt:lpstr>Отделение специалистов среднего звена </vt:lpstr>
      <vt:lpstr>Отделение специалистов среднего звена </vt:lpstr>
      <vt:lpstr>Отделение специалистов среднего звена </vt:lpstr>
      <vt:lpstr>Профессиональное обучение ШВ и КМ</vt:lpstr>
      <vt:lpstr>Презентация PowerPoint</vt:lpstr>
      <vt:lpstr>Задачи перед коллективом </vt:lpstr>
      <vt:lpstr>Требование </vt:lpstr>
      <vt:lpstr>Уважаемые коллеги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при дистанционном обучении перед педагогическим коллективом  </dc:title>
  <dc:creator>Валентина Асташкина</dc:creator>
  <cp:lastModifiedBy>Валентина Асташкина</cp:lastModifiedBy>
  <cp:revision>15</cp:revision>
  <cp:lastPrinted>2020-05-12T06:51:13Z</cp:lastPrinted>
  <dcterms:created xsi:type="dcterms:W3CDTF">2020-04-21T03:52:05Z</dcterms:created>
  <dcterms:modified xsi:type="dcterms:W3CDTF">2020-05-12T06:56:38Z</dcterms:modified>
</cp:coreProperties>
</file>